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30B"/>
    <a:srgbClr val="FFE07D"/>
    <a:srgbClr val="FFCC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76" y="127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D92A-DB30-4031-B05E-66EBFCB4085A}" type="datetimeFigureOut">
              <a:rPr lang="en-SG" smtClean="0"/>
              <a:t>2018-09-22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AF0B-5070-41D0-87EF-232028ED5C7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1532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D92A-DB30-4031-B05E-66EBFCB4085A}" type="datetimeFigureOut">
              <a:rPr lang="en-SG" smtClean="0"/>
              <a:t>2018-09-22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AF0B-5070-41D0-87EF-232028ED5C7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17380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D92A-DB30-4031-B05E-66EBFCB4085A}" type="datetimeFigureOut">
              <a:rPr lang="en-SG" smtClean="0"/>
              <a:t>2018-09-22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AF0B-5070-41D0-87EF-232028ED5C7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27280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D92A-DB30-4031-B05E-66EBFCB4085A}" type="datetimeFigureOut">
              <a:rPr lang="en-SG" smtClean="0"/>
              <a:t>2018-09-22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AF0B-5070-41D0-87EF-232028ED5C7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55890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D92A-DB30-4031-B05E-66EBFCB4085A}" type="datetimeFigureOut">
              <a:rPr lang="en-SG" smtClean="0"/>
              <a:t>2018-09-22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AF0B-5070-41D0-87EF-232028ED5C7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95073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D92A-DB30-4031-B05E-66EBFCB4085A}" type="datetimeFigureOut">
              <a:rPr lang="en-SG" smtClean="0"/>
              <a:t>2018-09-22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AF0B-5070-41D0-87EF-232028ED5C7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86867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D92A-DB30-4031-B05E-66EBFCB4085A}" type="datetimeFigureOut">
              <a:rPr lang="en-SG" smtClean="0"/>
              <a:t>2018-09-22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AF0B-5070-41D0-87EF-232028ED5C7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7463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D92A-DB30-4031-B05E-66EBFCB4085A}" type="datetimeFigureOut">
              <a:rPr lang="en-SG" smtClean="0"/>
              <a:t>2018-09-22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AF0B-5070-41D0-87EF-232028ED5C7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28255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D92A-DB30-4031-B05E-66EBFCB4085A}" type="datetimeFigureOut">
              <a:rPr lang="en-SG" smtClean="0"/>
              <a:t>2018-09-22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AF0B-5070-41D0-87EF-232028ED5C7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63604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D92A-DB30-4031-B05E-66EBFCB4085A}" type="datetimeFigureOut">
              <a:rPr lang="en-SG" smtClean="0"/>
              <a:t>2018-09-22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AF0B-5070-41D0-87EF-232028ED5C7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64452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D92A-DB30-4031-B05E-66EBFCB4085A}" type="datetimeFigureOut">
              <a:rPr lang="en-SG" smtClean="0"/>
              <a:t>2018-09-22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AF0B-5070-41D0-87EF-232028ED5C7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92321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5D92A-DB30-4031-B05E-66EBFCB4085A}" type="datetimeFigureOut">
              <a:rPr lang="en-SG" smtClean="0"/>
              <a:t>2018-09-22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AAF0B-5070-41D0-87EF-232028ED5C7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83456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6512"/>
            <a:ext cx="6857999" cy="9180512"/>
          </a:xfrm>
          <a:prstGeom prst="rect">
            <a:avLst/>
          </a:prstGeom>
        </p:spPr>
      </p:pic>
      <p:pic>
        <p:nvPicPr>
          <p:cNvPr id="15" name="Picture 14" descr="Z:\Events Division\!Events\WGS\WGS2018\Marketing\WGS Branding Guidelines\Footers\WGS - Footer Blac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00392"/>
            <a:ext cx="6858000" cy="109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708920" y="2483768"/>
            <a:ext cx="407707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Nomad Series Chapter four</a:t>
            </a:r>
            <a:endParaRPr lang="en-SG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SG" sz="1200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SG" sz="1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Mezze</a:t>
            </a:r>
            <a:r>
              <a:rPr lang="en-SG" sz="1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SG" sz="12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SG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Snacks served with flat bread</a:t>
            </a:r>
            <a:endParaRPr lang="en-SG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SG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n-SG" sz="1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Starter:</a:t>
            </a:r>
            <a:endParaRPr lang="en-SG" sz="12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SG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Beef heart, chicken heart, marinated in Peruvian sundry chillies and a blend of vinegars, smoked potato foam</a:t>
            </a:r>
            <a:endParaRPr lang="en-SG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SG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n-SG" sz="1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Middle course:</a:t>
            </a:r>
            <a:endParaRPr lang="en-SG" sz="12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SG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Grilled blue eye fillet wrapped in </a:t>
            </a:r>
            <a:r>
              <a:rPr lang="en-SG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banana </a:t>
            </a:r>
            <a:r>
              <a:rPr lang="en-SG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coriander, chilli, </a:t>
            </a:r>
            <a:r>
              <a:rPr lang="en-SG" sz="1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tumeric</a:t>
            </a:r>
            <a:r>
              <a:rPr lang="en-SG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paste, smoked eggplant, pickled grapes</a:t>
            </a:r>
            <a:endParaRPr lang="en-SG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SG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en-SG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SG" sz="1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Main:</a:t>
            </a:r>
            <a:endParaRPr lang="en-SG" sz="12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SG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hours slow braised </a:t>
            </a:r>
            <a:r>
              <a:rPr lang="en-SG" sz="1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Gippsland</a:t>
            </a:r>
            <a:r>
              <a:rPr lang="en-SG" sz="1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12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pasture </a:t>
            </a:r>
            <a:r>
              <a:rPr lang="en-SG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 lamb shoulder, cooked in a wood fire oven </a:t>
            </a:r>
            <a:endParaRPr lang="en-SG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SG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SG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SG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SG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Andean grains, smoked preserved savoy cabbage, sour yogurt and spinach dust</a:t>
            </a:r>
            <a:endParaRPr lang="en-SG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SG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n-SG" sz="1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Dessert:</a:t>
            </a:r>
            <a:endParaRPr lang="en-SG" sz="12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SG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Cinnamon and </a:t>
            </a:r>
            <a:r>
              <a:rPr lang="en-SG" sz="1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Pisco</a:t>
            </a:r>
            <a:r>
              <a:rPr lang="en-SG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sponge, salted praline and roasted banana </a:t>
            </a:r>
            <a:r>
              <a:rPr lang="en-SG" sz="1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dulce</a:t>
            </a:r>
            <a:r>
              <a:rPr lang="en-SG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SG" sz="1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leche</a:t>
            </a:r>
            <a:endParaRPr lang="en-SG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SG" sz="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</a:t>
            </a:r>
            <a:endParaRPr lang="en-SG" sz="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SG" sz="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prices are subjected to GST and 10% Service Charge. </a:t>
            </a:r>
            <a:endParaRPr lang="en-SG" sz="800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SG" sz="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reservations please contact us at +65 9231 8316 or email us at </a:t>
            </a:r>
            <a:r>
              <a:rPr lang="en-SG" sz="800" b="1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info@theottomani.com</a:t>
            </a:r>
            <a:r>
              <a:rPr lang="en-SG" sz="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SG" sz="800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6632" y="2431339"/>
            <a:ext cx="2273671" cy="3785652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en-SG" sz="1600" b="1" dirty="0" smtClean="0">
                <a:solidFill>
                  <a:srgbClr val="FFE0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Venue:</a:t>
            </a:r>
          </a:p>
          <a:p>
            <a:r>
              <a:rPr lang="en-SG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SG" sz="1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Ottomani</a:t>
            </a:r>
            <a:r>
              <a:rPr lang="en-SG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Restaurant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 Peck </a:t>
            </a:r>
            <a:r>
              <a:rPr lang="en-US" sz="1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Seah</a:t>
            </a:r>
            <a:r>
              <a:rPr lang="en-US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Street, #01-01A</a:t>
            </a:r>
            <a:endParaRPr lang="en-SG" sz="1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SG" sz="1600" b="1" dirty="0" smtClean="0">
                <a:solidFill>
                  <a:srgbClr val="FFE0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Date:  </a:t>
            </a:r>
          </a:p>
          <a:p>
            <a:r>
              <a:rPr lang="en-SG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Wednesday, 3 Oct 2018 – Thursday, 4 Oct 2018 </a:t>
            </a:r>
          </a:p>
          <a:p>
            <a:r>
              <a:rPr lang="en-SG" sz="1600" b="1" dirty="0" smtClean="0">
                <a:solidFill>
                  <a:srgbClr val="FFE0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Time:  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Dinner: 6.00pm – 12 midnight</a:t>
            </a:r>
          </a:p>
          <a:p>
            <a:r>
              <a:rPr lang="en-US" sz="1600" b="1" dirty="0" smtClean="0">
                <a:solidFill>
                  <a:srgbClr val="FFE0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Price:  </a:t>
            </a:r>
          </a:p>
          <a:p>
            <a:r>
              <a:rPr lang="en-SG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$120++/ </a:t>
            </a:r>
            <a:r>
              <a:rPr lang="en-SG" sz="1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pax</a:t>
            </a:r>
            <a:endParaRPr lang="en-SG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solidFill>
                  <a:srgbClr val="FFE0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 Guest Chef: </a:t>
            </a:r>
            <a:endParaRPr lang="en-US" sz="1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SG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Alejandro </a:t>
            </a:r>
            <a:r>
              <a:rPr lang="en-SG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Saravia</a:t>
            </a:r>
            <a:endParaRPr lang="en-SG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www.worldgourmetsummit.com/wgs2018/files/estab/1520848049.2704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978" y="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899278" y="1600342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Peruvian Takeover at </a:t>
            </a:r>
            <a:endParaRPr lang="en-SG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SG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SG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Ottomani</a:t>
            </a:r>
            <a:r>
              <a:rPr lang="en-US" altLang="ja-JP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ja-JP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845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61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Aitken</dc:creator>
  <cp:lastModifiedBy>Zacchary Ng</cp:lastModifiedBy>
  <cp:revision>70</cp:revision>
  <dcterms:created xsi:type="dcterms:W3CDTF">2017-03-06T11:38:31Z</dcterms:created>
  <dcterms:modified xsi:type="dcterms:W3CDTF">2018-09-22T12:26:17Z</dcterms:modified>
</cp:coreProperties>
</file>